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Sayana PM</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dcmitype/"/>
    <ds:schemaRef ds:uri="http://www.w3.org/XML/1998/namespace"/>
    <ds:schemaRef ds:uri="f80a141d-92ca-4d3d-9308-f7e7b1d44ce8"/>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Sayana PM</cp:lastModifiedBy>
  <cp:revision>200</cp:revision>
  <dcterms:created xsi:type="dcterms:W3CDTF">2021-04-29T18:58:34Z</dcterms:created>
  <dcterms:modified xsi:type="dcterms:W3CDTF">2022-12-06T17:52:07Z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